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1168A-2E68-436D-A406-E44C0E31BF8E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26269-BB84-4434-B393-E7E9002F4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4938-D2FA-48FC-AC94-0B361EEC43B6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Autofit/>
          </a:bodyPr>
          <a:lstStyle/>
          <a:p>
            <a:r>
              <a:rPr lang="fr-FR" sz="10000" b="1" u="sng" dirty="0" smtClean="0">
                <a:latin typeface="Times New Roman" pitchFamily="18" charset="0"/>
                <a:cs typeface="Times New Roman" pitchFamily="18" charset="0"/>
              </a:rPr>
              <a:t>Calcul mental</a:t>
            </a:r>
            <a:endParaRPr lang="fr-FR" sz="10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564904"/>
            <a:ext cx="6400800" cy="1752600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00B050"/>
                </a:solidFill>
              </a:rPr>
              <a:t>20 secondes par calcul.</a:t>
            </a:r>
            <a:endParaRPr lang="fr-FR" sz="6000" b="1" dirty="0">
              <a:solidFill>
                <a:srgbClr val="00B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220072" y="5589240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4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wedg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2378695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1,4)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(+2,7) 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8676456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1,9)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(-1,3) 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80528" y="1556792"/>
            <a:ext cx="9324528" cy="2378695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1,31)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(-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4,4)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252536" y="3789040"/>
            <a:ext cx="9684568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1,35)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(-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4,2)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(-9)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(+4) 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(-8)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(+2) 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(-3) -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(-10)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(-8) -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(-3)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(+9)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(+7) 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(+11)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(+9) 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(-6)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(+5)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(-9) -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(+8)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(-12) -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(+9)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8676456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(+17) - (-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(+20) -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(+5)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(+30) -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(+8)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532440" cy="2378695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(-27) 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3789040"/>
            <a:ext cx="8352928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(-26) 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59632" y="764704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(-7,5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- (+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8532440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(-8,5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- (+12) 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209</Words>
  <Application>Microsoft Office PowerPoint</Application>
  <PresentationFormat>Affichage à l'écran (4:3)</PresentationFormat>
  <Paragraphs>44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Calcul mental</vt:lpstr>
      <vt:lpstr>(-9) - (+4) =</vt:lpstr>
      <vt:lpstr>(-3) - (-10) =</vt:lpstr>
      <vt:lpstr>(+9) - (+7) =</vt:lpstr>
      <vt:lpstr>(-6) - (+5) =</vt:lpstr>
      <vt:lpstr>(-12) - (+9) =</vt:lpstr>
      <vt:lpstr>(+20) - (+5) =</vt:lpstr>
      <vt:lpstr>(+16) - (-27) =</vt:lpstr>
      <vt:lpstr>(-7,5) - (+13) =</vt:lpstr>
      <vt:lpstr>(-1,4) - (+2,7) =</vt:lpstr>
      <vt:lpstr>(+1,31) - (-4,4) =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</dc:title>
  <dc:creator>rabie</dc:creator>
  <cp:lastModifiedBy>EL HANI</cp:lastModifiedBy>
  <cp:revision>14</cp:revision>
  <dcterms:created xsi:type="dcterms:W3CDTF">2013-03-07T19:36:18Z</dcterms:created>
  <dcterms:modified xsi:type="dcterms:W3CDTF">2016-02-08T18:24:56Z</dcterms:modified>
</cp:coreProperties>
</file>