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1168A-2E68-436D-A406-E44C0E31BF8E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26269-BB84-4434-B393-E7E9002F4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26269-BB84-4434-B393-E7E9002F467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4938-D2FA-48FC-AC94-0B361EEC43B6}" type="datetimeFigureOut">
              <a:rPr lang="fr-FR" smtClean="0"/>
              <a:pPr/>
              <a:t>03/02/2016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D9BD-0A58-4D35-9B82-46D7EFC17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Autofit/>
          </a:bodyPr>
          <a:lstStyle/>
          <a:p>
            <a:r>
              <a:rPr lang="fr-FR" sz="10000" b="1" u="sng" dirty="0" smtClean="0">
                <a:latin typeface="Times New Roman" pitchFamily="18" charset="0"/>
                <a:cs typeface="Times New Roman" pitchFamily="18" charset="0"/>
              </a:rPr>
              <a:t>Calcul mental</a:t>
            </a:r>
            <a:endParaRPr lang="fr-FR" sz="10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564904"/>
            <a:ext cx="6400800" cy="1752600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solidFill>
                  <a:srgbClr val="00B050"/>
                </a:solidFill>
              </a:rPr>
              <a:t>20 secondes par calcul.</a:t>
            </a:r>
            <a:endParaRPr lang="fr-FR" sz="6000" b="1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067944" y="5589240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5èmes</a:t>
            </a:r>
            <a:endParaRPr lang="fr-FR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0">
    <p:wedg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2378695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1,8)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(+2,7) 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676456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1,8)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(-2,7)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80528" y="1556792"/>
            <a:ext cx="9324528" cy="2378695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1,04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(-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5,4)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252536" y="3789040"/>
            <a:ext cx="9684568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1,03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 (-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5,8)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(-5)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(+2)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(-11)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(+7)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(-15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(-19) 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(-18) +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(-16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(+29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(+7) 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(+5) +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(+29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(+7)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(-2)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(+2)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(+5)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676456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(+15) +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(-9)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(+7)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(+31) +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(+7)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532440" cy="2378695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(-28) 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3789040"/>
            <a:ext cx="8352928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(-29)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59632" y="764704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2378695"/>
          </a:xfrm>
        </p:spPr>
        <p:txBody>
          <a:bodyPr>
            <a:normAutofit/>
          </a:bodyPr>
          <a:lstStyle/>
          <a:p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(-6,6) </a:t>
            </a:r>
            <a:r>
              <a:rPr lang="fr-FR" sz="10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(+12) =</a:t>
            </a:r>
            <a:endParaRPr lang="fr-FR" sz="10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8532440" cy="1512168"/>
          </a:xfrm>
        </p:spPr>
        <p:txBody>
          <a:bodyPr>
            <a:noAutofit/>
          </a:bodyPr>
          <a:lstStyle/>
          <a:p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(-5,6) </a:t>
            </a:r>
            <a:r>
              <a:rPr lang="fr-FR" sz="1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(+15) =</a:t>
            </a:r>
            <a:endParaRPr lang="fr-FR" sz="1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7144" y="6926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u="sng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fr-FR" sz="8000" b="1" u="sng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8000" b="1" u="sng" dirty="0" smtClean="0">
                <a:latin typeface="Times New Roman" pitchFamily="18" charset="0"/>
                <a:cs typeface="Times New Roman" pitchFamily="18" charset="0"/>
              </a:rPr>
              <a:t> calcul :</a:t>
            </a:r>
            <a:endParaRPr lang="fr-FR" sz="8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209</Words>
  <Application>Microsoft Office PowerPoint</Application>
  <PresentationFormat>Affichage à l'écran (4:3)</PresentationFormat>
  <Paragraphs>44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Calcul mental</vt:lpstr>
      <vt:lpstr>(-5) + (+2) =</vt:lpstr>
      <vt:lpstr>(-15) + (-19) =</vt:lpstr>
      <vt:lpstr>(+29) + (+7) =</vt:lpstr>
      <vt:lpstr>(-7) + (+7) =</vt:lpstr>
      <vt:lpstr>(-11) + (+5) =</vt:lpstr>
      <vt:lpstr>(+21) + (+7) =</vt:lpstr>
      <vt:lpstr>(+13) + (-28) =</vt:lpstr>
      <vt:lpstr>(-6,6) + (+12) =</vt:lpstr>
      <vt:lpstr>(-1,8) + (+2,7) =</vt:lpstr>
      <vt:lpstr>(+1,04) + (-5,4) =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</dc:title>
  <dc:creator>rabie</dc:creator>
  <cp:lastModifiedBy>EL HANI</cp:lastModifiedBy>
  <cp:revision>12</cp:revision>
  <dcterms:created xsi:type="dcterms:W3CDTF">2013-03-07T19:36:18Z</dcterms:created>
  <dcterms:modified xsi:type="dcterms:W3CDTF">2016-02-03T00:02:29Z</dcterms:modified>
</cp:coreProperties>
</file>